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AB99EFD-3D38-41AE-B9BC-B46139B08A99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7047E8-B578-4600-8884-5B624B84EE6E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98222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72237AD1-9ACB-4E10-AB14-8123082F7A6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52750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ADD5641-6579-49A8-AF4D-9568C6865FC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80177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B7EA93A-7364-498C-A7B0-747E28BDBBF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2721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09004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999FC83-4559-43AE-810C-DFA3749696D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12525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E274185-B5C9-43FE-93DB-2AD84101701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31190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6436734-758B-4D2A-9089-F80FA4355D0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27200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16B8496-A09B-463C-813E-18879E0AE01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55574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23BDE3D-EA93-4EAE-BC15-78235A01A8A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46398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EFF961-E75C-422A-B7AB-C6CEFAE24E6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57181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677E0A1-4623-4D5B-904F-850350C1524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75859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We sing the praise of him who died,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of him who died upon the cross;</a:t>
            </a:r>
            <a:endParaRPr lang="en-NZ" dirty="0"/>
          </a:p>
          <a:p>
            <a:r>
              <a:rPr lang="en-GB" dirty="0"/>
              <a:t>	the sinner’s hope let none deride –</a:t>
            </a:r>
            <a:endParaRPr lang="en-NZ" dirty="0"/>
          </a:p>
          <a:p>
            <a:r>
              <a:rPr lang="en-GB" dirty="0"/>
              <a:t>		for this we count the world but loss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293]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Inscribed upon the cross we see</a:t>
            </a:r>
            <a:endParaRPr lang="en-NZ" dirty="0"/>
          </a:p>
          <a:p>
            <a:r>
              <a:rPr lang="en-GB" dirty="0"/>
              <a:t>		in shining letters, “God is love”;</a:t>
            </a:r>
            <a:endParaRPr lang="en-NZ" dirty="0"/>
          </a:p>
          <a:p>
            <a:r>
              <a:rPr lang="en-GB" dirty="0"/>
              <a:t>	he bears our sins upon the tree;</a:t>
            </a:r>
            <a:endParaRPr lang="en-NZ" dirty="0"/>
          </a:p>
          <a:p>
            <a:r>
              <a:rPr lang="en-GB" dirty="0"/>
              <a:t>		he brings us mercy from above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cross! it takes our guilt away;</a:t>
            </a:r>
            <a:endParaRPr lang="en-NZ" dirty="0"/>
          </a:p>
          <a:p>
            <a:r>
              <a:rPr lang="en-GB" dirty="0"/>
              <a:t>		it holds the fainting spirit up;</a:t>
            </a:r>
            <a:endParaRPr lang="en-NZ" dirty="0"/>
          </a:p>
          <a:p>
            <a:r>
              <a:rPr lang="en-GB" dirty="0"/>
              <a:t>	it cheers with hope the gloomy day,</a:t>
            </a:r>
            <a:endParaRPr lang="en-NZ" dirty="0"/>
          </a:p>
          <a:p>
            <a:r>
              <a:rPr lang="en-GB" dirty="0"/>
              <a:t>		and sweetens </a:t>
            </a:r>
            <a:r>
              <a:rPr lang="en-GB" dirty="0" err="1"/>
              <a:t>ev’ry</a:t>
            </a:r>
            <a:r>
              <a:rPr lang="en-GB" dirty="0"/>
              <a:t> bitter cup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38885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It makes the coward spirit brave,</a:t>
            </a:r>
            <a:endParaRPr lang="en-NZ" dirty="0"/>
          </a:p>
          <a:p>
            <a:r>
              <a:rPr lang="en-GB" dirty="0"/>
              <a:t>		and nerves the feeble arm for fight;</a:t>
            </a:r>
            <a:endParaRPr lang="en-NZ" dirty="0"/>
          </a:p>
          <a:p>
            <a:r>
              <a:rPr lang="en-GB" dirty="0"/>
              <a:t>	it takes the terror from the grave,</a:t>
            </a:r>
            <a:endParaRPr lang="en-NZ" dirty="0"/>
          </a:p>
          <a:p>
            <a:r>
              <a:rPr lang="en-GB" dirty="0"/>
              <a:t>		and gilds the bed of death with light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72398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To Christ, who won for sinners grace</a:t>
            </a:r>
            <a:endParaRPr lang="en-NZ" dirty="0"/>
          </a:p>
          <a:p>
            <a:r>
              <a:rPr lang="en-GB" dirty="0"/>
              <a:t>		by bitter grief and anguish sore,</a:t>
            </a:r>
            <a:endParaRPr lang="en-NZ" dirty="0"/>
          </a:p>
          <a:p>
            <a:r>
              <a:rPr lang="en-GB" dirty="0"/>
              <a:t>	be praise from all the ransomed race</a:t>
            </a:r>
            <a:endParaRPr lang="en-NZ" dirty="0"/>
          </a:p>
          <a:p>
            <a:r>
              <a:rPr lang="en-GB" dirty="0"/>
              <a:t>		forever and forevermore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293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Thomas Kelly, 1815</a:t>
            </a:r>
            <a:endParaRPr lang="en-NZ" sz="1000" dirty="0"/>
          </a:p>
          <a:p>
            <a:pPr algn="r"/>
            <a:r>
              <a:rPr lang="en-GB" sz="1000" dirty="0"/>
              <a:t>Tune: Sydney H. Nicholson, 1939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36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2014-03-03T02:06:01Z</dcterms:created>
  <dcterms:modified xsi:type="dcterms:W3CDTF">2014-03-03T02:07:25Z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